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a:defRPr>
        <a:latin typeface="Verdana"/>
        <a:ea typeface="Verdana"/>
        <a:cs typeface="Verdana"/>
        <a:sym typeface="Verdana"/>
      </a:defRPr>
    </a:lvl1pPr>
    <a:lvl2pPr indent="457200">
      <a:defRPr>
        <a:latin typeface="Verdana"/>
        <a:ea typeface="Verdana"/>
        <a:cs typeface="Verdana"/>
        <a:sym typeface="Verdana"/>
      </a:defRPr>
    </a:lvl2pPr>
    <a:lvl3pPr indent="914400">
      <a:defRPr>
        <a:latin typeface="Verdana"/>
        <a:ea typeface="Verdana"/>
        <a:cs typeface="Verdana"/>
        <a:sym typeface="Verdana"/>
      </a:defRPr>
    </a:lvl3pPr>
    <a:lvl4pPr indent="1371600">
      <a:defRPr>
        <a:latin typeface="Verdana"/>
        <a:ea typeface="Verdana"/>
        <a:cs typeface="Verdana"/>
        <a:sym typeface="Verdana"/>
      </a:defRPr>
    </a:lvl4pPr>
    <a:lvl5pPr indent="1828800">
      <a:defRPr>
        <a:latin typeface="Verdana"/>
        <a:ea typeface="Verdana"/>
        <a:cs typeface="Verdana"/>
        <a:sym typeface="Verdana"/>
      </a:defRPr>
    </a:lvl5pPr>
    <a:lvl6pPr>
      <a:defRPr>
        <a:latin typeface="Verdana"/>
        <a:ea typeface="Verdana"/>
        <a:cs typeface="Verdana"/>
        <a:sym typeface="Verdana"/>
      </a:defRPr>
    </a:lvl6pPr>
    <a:lvl7pPr>
      <a:defRPr>
        <a:latin typeface="Verdana"/>
        <a:ea typeface="Verdana"/>
        <a:cs typeface="Verdana"/>
        <a:sym typeface="Verdana"/>
      </a:defRPr>
    </a:lvl7pPr>
    <a:lvl8pPr>
      <a:defRPr>
        <a:latin typeface="Verdana"/>
        <a:ea typeface="Verdana"/>
        <a:cs typeface="Verdana"/>
        <a:sym typeface="Verdana"/>
      </a:defRPr>
    </a:lvl8pPr>
    <a:lvl9pPr>
      <a:defRPr>
        <a:latin typeface="Verdana"/>
        <a:ea typeface="Verdana"/>
        <a:cs typeface="Verdana"/>
        <a:sym typeface="Verdan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9D7CA"/>
          </a:solidFill>
        </a:fill>
      </a:tcStyle>
    </a:wholeTbl>
    <a:band2H>
      <a:tcTxStyle b="def" i="def"/>
      <a:tcStyle>
        <a:tcBdr/>
        <a:fill>
          <a:solidFill>
            <a:srgbClr val="FCEC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firstRow>
  </a:tblStyle>
  <a:tblStyle styleId="{C7B018BB-80A7-4F77-B60F-C8B233D01FF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C"/>
          </a:solidFill>
        </a:fill>
      </a:tcStyle>
    </a:wholeTbl>
    <a:band2H>
      <a:tcTxStyle b="def" i="def"/>
      <a:tcStyle>
        <a:tcBdr/>
        <a:fill>
          <a:solidFill>
            <a:srgbClr val="EEE7E7"/>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531"/>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531"/>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531"/>
          </a:solidFill>
        </a:fill>
      </a:tcStyle>
    </a:firstRow>
  </a:tblStyle>
  <a:tblStyle styleId="{CF821DB8-F4EB-4A41-A1BA-3FCAFE7338EE}" styleName="">
    <a:tblBg/>
    <a:wholeTbl>
      <a:tcTxStyle b="on" i="on">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7F09"/>
          </a:solidFill>
        </a:fill>
      </a:tcStyle>
    </a:firstCol>
    <a:lastRow>
      <a:tcTxStyle b="on" i="on">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07F09"/>
          </a:solidFill>
        </a:fill>
      </a:tcStyle>
    </a:firstRow>
  </a:tblStyle>
  <a:tblStyle styleId="{33BA23B1-9221-436E-865A-0063620EA4FD}"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lvl="0"/>
          </a:p>
        </p:txBody>
      </p:sp>
      <p:sp>
        <p:nvSpPr>
          <p:cNvPr id="31" name="Shape 3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8" name="Shape 8"/>
          <p:cNvSpPr/>
          <p:nvPr/>
        </p:nvSpPr>
        <p:spPr>
          <a:xfrm>
            <a:off x="304800" y="328612"/>
            <a:ext cx="8532813" cy="6197601"/>
          </a:xfrm>
          <a:prstGeom prst="roundRect">
            <a:avLst>
              <a:gd name="adj" fmla="val 2079"/>
            </a:avLst>
          </a:prstGeom>
          <a:gradFill>
            <a:gsLst>
              <a:gs pos="0">
                <a:srgbClr val="DADADA"/>
              </a:gs>
              <a:gs pos="944">
                <a:srgbClr val="F7F7F7"/>
              </a:gs>
              <a:gs pos="2000">
                <a:srgbClr val="FFFFFF"/>
              </a:gs>
              <a:gs pos="100000">
                <a:srgbClr val="FFFFFF"/>
              </a:gs>
            </a:gsLst>
            <a:lin ang="16200000"/>
          </a:gradFill>
          <a:ln w="3175" cap="rnd">
            <a:solidFill>
              <a:srgbClr val="A4A3A3"/>
            </a:solidFill>
            <a:round/>
          </a:ln>
          <a:effectLst>
            <a:outerShdw sx="100000" sy="100000" kx="0" ky="0" algn="b" rotWithShape="0" blurRad="63500" dist="50800" dir="5400000">
              <a:srgbClr val="000000">
                <a:alpha val="25000"/>
              </a:srgbClr>
            </a:outerShdw>
          </a:effectLst>
        </p:spPr>
        <p:txBody>
          <a:bodyPr lIns="0" tIns="0" rIns="0" bIns="0" anchor="ctr"/>
          <a:lstStyle/>
          <a:p>
            <a:pPr lvl="0" algn="ctr">
              <a:defRPr>
                <a:solidFill>
                  <a:srgbClr val="FFFFFF"/>
                </a:solidFill>
              </a:defRPr>
            </a:pPr>
          </a:p>
        </p:txBody>
      </p:sp>
      <p:pic>
        <p:nvPicPr>
          <p:cNvPr id="9" name="image.png"/>
          <p:cNvPicPr/>
          <p:nvPr/>
        </p:nvPicPr>
        <p:blipFill>
          <a:blip r:embed="rId2">
            <a:extLst/>
          </a:blip>
          <a:stretch>
            <a:fillRect/>
          </a:stretch>
        </p:blipFill>
        <p:spPr>
          <a:xfrm>
            <a:off x="414337" y="427037"/>
            <a:ext cx="8315326" cy="5497513"/>
          </a:xfrm>
          <a:prstGeom prst="rect">
            <a:avLst/>
          </a:prstGeom>
          <a:ln w="12700">
            <a:miter lim="400000"/>
          </a:ln>
        </p:spPr>
      </p:pic>
      <p:sp>
        <p:nvSpPr>
          <p:cNvPr id="10" name="Shape 1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2" name="Shape 12"/>
          <p:cNvSpPr/>
          <p:nvPr/>
        </p:nvSpPr>
        <p:spPr>
          <a:xfrm>
            <a:off x="304800" y="328612"/>
            <a:ext cx="8532813" cy="6197601"/>
          </a:xfrm>
          <a:prstGeom prst="roundRect">
            <a:avLst>
              <a:gd name="adj" fmla="val 2079"/>
            </a:avLst>
          </a:prstGeom>
          <a:gradFill>
            <a:gsLst>
              <a:gs pos="0">
                <a:srgbClr val="DADADA"/>
              </a:gs>
              <a:gs pos="944">
                <a:srgbClr val="F7F7F7"/>
              </a:gs>
              <a:gs pos="2000">
                <a:srgbClr val="FFFFFF"/>
              </a:gs>
              <a:gs pos="100000">
                <a:srgbClr val="FFFFFF"/>
              </a:gs>
            </a:gsLst>
            <a:lin ang="16200000"/>
          </a:gradFill>
          <a:ln w="3175" cap="rnd">
            <a:solidFill>
              <a:srgbClr val="A4A3A3"/>
            </a:solidFill>
            <a:round/>
          </a:ln>
          <a:effectLst>
            <a:outerShdw sx="100000" sy="100000" kx="0" ky="0" algn="b" rotWithShape="0" blurRad="63500" dist="50800" dir="5400000">
              <a:srgbClr val="000000">
                <a:alpha val="25000"/>
              </a:srgbClr>
            </a:outerShdw>
          </a:effectLst>
        </p:spPr>
        <p:txBody>
          <a:bodyPr lIns="0" tIns="0" rIns="0" bIns="0" anchor="ctr"/>
          <a:lstStyle/>
          <a:p>
            <a:pPr lvl="0" algn="ctr">
              <a:defRPr>
                <a:solidFill>
                  <a:srgbClr val="FFFFFF"/>
                </a:solidFill>
              </a:defRPr>
            </a:pPr>
          </a:p>
        </p:txBody>
      </p:sp>
      <p:pic>
        <p:nvPicPr>
          <p:cNvPr id="13" name="image.png"/>
          <p:cNvPicPr/>
          <p:nvPr/>
        </p:nvPicPr>
        <p:blipFill>
          <a:blip r:embed="rId2">
            <a:extLst/>
          </a:blip>
          <a:stretch>
            <a:fillRect/>
          </a:stretch>
        </p:blipFill>
        <p:spPr>
          <a:xfrm>
            <a:off x="414337" y="427037"/>
            <a:ext cx="8315326" cy="3121026"/>
          </a:xfrm>
          <a:prstGeom prst="rect">
            <a:avLst/>
          </a:prstGeom>
          <a:ln w="12700">
            <a:miter lim="400000"/>
          </a:ln>
        </p:spPr>
      </p:pic>
      <p:sp>
        <p:nvSpPr>
          <p:cNvPr id="14" name="Shape 1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3600">
                <a:solidFill>
                  <a:srgbClr val="FF8D3E"/>
                </a:solidFill>
              </a:rPr>
              <a:t>Title Text</a:t>
            </a:r>
          </a:p>
        </p:txBody>
      </p:sp>
      <p:sp>
        <p:nvSpPr>
          <p:cNvPr id="17" name="Shape 17"/>
          <p:cNvSpPr/>
          <p:nvPr>
            <p:ph type="body" idx="1"/>
          </p:nvPr>
        </p:nvSpPr>
        <p:spPr>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0" name="Shape 20"/>
          <p:cNvSpPr/>
          <p:nvPr/>
        </p:nvSpPr>
        <p:spPr>
          <a:xfrm>
            <a:off x="304800" y="328612"/>
            <a:ext cx="8532813" cy="6197601"/>
          </a:xfrm>
          <a:prstGeom prst="roundRect">
            <a:avLst>
              <a:gd name="adj" fmla="val 2079"/>
            </a:avLst>
          </a:prstGeom>
          <a:gradFill>
            <a:gsLst>
              <a:gs pos="0">
                <a:srgbClr val="DADADA"/>
              </a:gs>
              <a:gs pos="944">
                <a:srgbClr val="F7F7F7"/>
              </a:gs>
              <a:gs pos="2000">
                <a:srgbClr val="FFFFFF"/>
              </a:gs>
              <a:gs pos="100000">
                <a:srgbClr val="FFFFFF"/>
              </a:gs>
            </a:gsLst>
            <a:lin ang="16200000"/>
          </a:gradFill>
          <a:ln w="3175" cap="rnd">
            <a:solidFill>
              <a:srgbClr val="A4A3A3"/>
            </a:solidFill>
            <a:round/>
          </a:ln>
          <a:effectLst>
            <a:outerShdw sx="100000" sy="100000" kx="0" ky="0" algn="b" rotWithShape="0" blurRad="63500" dist="50800" dir="5400000">
              <a:srgbClr val="000000">
                <a:alpha val="25000"/>
              </a:srgbClr>
            </a:outerShdw>
          </a:effectLst>
        </p:spPr>
        <p:txBody>
          <a:bodyPr lIns="0" tIns="0" rIns="0" bIns="0" anchor="ctr"/>
          <a:lstStyle/>
          <a:p>
            <a:pPr lvl="0" algn="ctr">
              <a:defRPr>
                <a:solidFill>
                  <a:srgbClr val="FFFFFF"/>
                </a:solidFill>
              </a:defRPr>
            </a:pPr>
          </a:p>
        </p:txBody>
      </p:sp>
      <p:sp>
        <p:nvSpPr>
          <p:cNvPr id="21" name="Shape 21"/>
          <p:cNvSpPr/>
          <p:nvPr>
            <p:ph type="title"/>
          </p:nvPr>
        </p:nvSpPr>
        <p:spPr>
          <a:prstGeom prst="rect">
            <a:avLst/>
          </a:prstGeom>
        </p:spPr>
        <p:txBody>
          <a:bodyPr/>
          <a:lstStyle/>
          <a:p>
            <a:pPr lvl="0">
              <a:defRPr sz="1800">
                <a:solidFill>
                  <a:srgbClr val="000000"/>
                </a:solidFill>
              </a:defRPr>
            </a:pPr>
            <a:r>
              <a:rPr sz="3600">
                <a:solidFill>
                  <a:srgbClr val="FF8D3E"/>
                </a:solidFill>
              </a:rPr>
              <a:t>Title Text</a:t>
            </a:r>
          </a:p>
        </p:txBody>
      </p:sp>
      <p:sp>
        <p:nvSpPr>
          <p:cNvPr id="22" name="Shape 22"/>
          <p:cNvSpPr/>
          <p:nvPr>
            <p:ph type="body" idx="1"/>
          </p:nvPr>
        </p:nvSpPr>
        <p:spPr>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3" name="Shape 2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5" name="Shape 25"/>
          <p:cNvSpPr/>
          <p:nvPr/>
        </p:nvSpPr>
        <p:spPr>
          <a:xfrm>
            <a:off x="304800" y="328612"/>
            <a:ext cx="8532813" cy="6197601"/>
          </a:xfrm>
          <a:prstGeom prst="roundRect">
            <a:avLst>
              <a:gd name="adj" fmla="val 2079"/>
            </a:avLst>
          </a:prstGeom>
          <a:gradFill>
            <a:gsLst>
              <a:gs pos="0">
                <a:srgbClr val="DADADA"/>
              </a:gs>
              <a:gs pos="944">
                <a:srgbClr val="F7F7F7"/>
              </a:gs>
              <a:gs pos="2000">
                <a:srgbClr val="FFFFFF"/>
              </a:gs>
              <a:gs pos="100000">
                <a:srgbClr val="FFFFFF"/>
              </a:gs>
            </a:gsLst>
            <a:lin ang="16200000"/>
          </a:gradFill>
          <a:ln w="3175" cap="rnd">
            <a:solidFill>
              <a:srgbClr val="A4A3A3"/>
            </a:solidFill>
            <a:round/>
          </a:ln>
          <a:effectLst>
            <a:outerShdw sx="100000" sy="100000" kx="0" ky="0" algn="b" rotWithShape="0" blurRad="63500" dist="50800" dir="5400000">
              <a:srgbClr val="000000">
                <a:alpha val="25000"/>
              </a:srgbClr>
            </a:outerShdw>
          </a:effectLst>
        </p:spPr>
        <p:txBody>
          <a:bodyPr lIns="0" tIns="0" rIns="0" bIns="0" anchor="ctr"/>
          <a:lstStyle/>
          <a:p>
            <a:pPr lvl="0" algn="ctr">
              <a:defRPr>
                <a:solidFill>
                  <a:srgbClr val="FFFFFF"/>
                </a:solidFill>
              </a:defRPr>
            </a:pPr>
          </a:p>
        </p:txBody>
      </p:sp>
      <p:sp>
        <p:nvSpPr>
          <p:cNvPr id="26" name="Shape 26"/>
          <p:cNvSpPr/>
          <p:nvPr/>
        </p:nvSpPr>
        <p:spPr>
          <a:xfrm>
            <a:off x="6400800" y="433387"/>
            <a:ext cx="2324100" cy="4343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006" y="0"/>
                </a:lnTo>
                <a:cubicBezTo>
                  <a:pt x="21334" y="0"/>
                  <a:pt x="21600" y="142"/>
                  <a:pt x="21600" y="318"/>
                </a:cubicBezTo>
                <a:lnTo>
                  <a:pt x="21600" y="21600"/>
                </a:lnTo>
                <a:lnTo>
                  <a:pt x="0" y="21600"/>
                </a:lnTo>
                <a:close/>
              </a:path>
            </a:pathLst>
          </a:custGeom>
          <a:solidFill>
            <a:srgbClr val="1C1C1C"/>
          </a:solidFill>
          <a:ln w="12700">
            <a:miter lim="400000"/>
          </a:ln>
        </p:spPr>
        <p:txBody>
          <a:bodyPr lIns="0" tIns="0" rIns="0" bIns="0" anchor="ctr"/>
          <a:lstStyle/>
          <a:p>
            <a:pPr lvl="0" algn="ctr">
              <a:defRPr>
                <a:solidFill>
                  <a:srgbClr val="FFFFFF"/>
                </a:solidFill>
              </a:defRPr>
            </a:pPr>
          </a:p>
        </p:txBody>
      </p:sp>
      <p:sp>
        <p:nvSpPr>
          <p:cNvPr id="27" name="Shape 27"/>
          <p:cNvSpPr/>
          <p:nvPr>
            <p:ph type="title"/>
          </p:nvPr>
        </p:nvSpPr>
        <p:spPr>
          <a:prstGeom prst="rect">
            <a:avLst/>
          </a:prstGeom>
        </p:spPr>
        <p:txBody>
          <a:bodyPr/>
          <a:lstStyle/>
          <a:p>
            <a:pPr lvl="0">
              <a:defRPr sz="1800">
                <a:solidFill>
                  <a:srgbClr val="000000"/>
                </a:solidFill>
              </a:defRPr>
            </a:pPr>
            <a:r>
              <a:rPr sz="3600">
                <a:solidFill>
                  <a:srgbClr val="FF8D3E"/>
                </a:solidFill>
              </a:rPr>
              <a:t>Title Text</a:t>
            </a:r>
          </a:p>
        </p:txBody>
      </p:sp>
      <p:sp>
        <p:nvSpPr>
          <p:cNvPr id="28" name="Shape 28"/>
          <p:cNvSpPr/>
          <p:nvPr>
            <p:ph type="body" idx="1"/>
          </p:nvPr>
        </p:nvSpPr>
        <p:spPr>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DED1"/>
        </a:solidFill>
      </p:bgPr>
    </p:bg>
    <p:spTree>
      <p:nvGrpSpPr>
        <p:cNvPr id="1" name=""/>
        <p:cNvGrpSpPr/>
        <p:nvPr/>
      </p:nvGrpSpPr>
      <p:grpSpPr>
        <a:xfrm>
          <a:off x="0" y="0"/>
          <a:ext cx="0" cy="0"/>
          <a:chOff x="0" y="0"/>
          <a:chExt cx="0" cy="0"/>
        </a:xfrm>
      </p:grpSpPr>
      <p:sp>
        <p:nvSpPr>
          <p:cNvPr id="2" name="Shape 2"/>
          <p:cNvSpPr/>
          <p:nvPr/>
        </p:nvSpPr>
        <p:spPr>
          <a:xfrm>
            <a:off x="304800" y="328612"/>
            <a:ext cx="8532813" cy="6197601"/>
          </a:xfrm>
          <a:prstGeom prst="roundRect">
            <a:avLst>
              <a:gd name="adj" fmla="val 2079"/>
            </a:avLst>
          </a:prstGeom>
          <a:gradFill>
            <a:gsLst>
              <a:gs pos="0">
                <a:srgbClr val="DADADA"/>
              </a:gs>
              <a:gs pos="944">
                <a:srgbClr val="F7F7F7"/>
              </a:gs>
              <a:gs pos="2000">
                <a:srgbClr val="FFFFFF"/>
              </a:gs>
              <a:gs pos="100000">
                <a:srgbClr val="FFFFFF"/>
              </a:gs>
            </a:gsLst>
            <a:lin ang="16200000"/>
          </a:gradFill>
          <a:ln w="3175" cap="rnd">
            <a:solidFill>
              <a:srgbClr val="A4A3A3"/>
            </a:solidFill>
            <a:round/>
          </a:ln>
          <a:effectLst>
            <a:outerShdw sx="100000" sy="100000" kx="0" ky="0" algn="b" rotWithShape="0" blurRad="63500" dist="50800" dir="5400000">
              <a:srgbClr val="000000">
                <a:alpha val="25000"/>
              </a:srgbClr>
            </a:outerShdw>
          </a:effectLst>
        </p:spPr>
        <p:txBody>
          <a:bodyPr lIns="0" tIns="0" rIns="0" bIns="0" anchor="ctr"/>
          <a:lstStyle/>
          <a:p>
            <a:pPr lvl="0" algn="ctr">
              <a:defRPr>
                <a:solidFill>
                  <a:srgbClr val="FFFFFF"/>
                </a:solidFill>
              </a:defRPr>
            </a:pPr>
          </a:p>
        </p:txBody>
      </p:sp>
      <p:pic>
        <p:nvPicPr>
          <p:cNvPr id="3" name="image.png"/>
          <p:cNvPicPr/>
          <p:nvPr/>
        </p:nvPicPr>
        <p:blipFill>
          <a:blip r:embed="rId2">
            <a:extLst/>
          </a:blip>
          <a:stretch>
            <a:fillRect/>
          </a:stretch>
        </p:blipFill>
        <p:spPr>
          <a:xfrm>
            <a:off x="414337" y="427037"/>
            <a:ext cx="8315326" cy="4352926"/>
          </a:xfrm>
          <a:prstGeom prst="rect">
            <a:avLst/>
          </a:prstGeom>
          <a:ln w="12700">
            <a:miter lim="400000"/>
          </a:ln>
        </p:spPr>
      </p:pic>
      <p:sp>
        <p:nvSpPr>
          <p:cNvPr id="4" name="Shape 4"/>
          <p:cNvSpPr/>
          <p:nvPr>
            <p:ph type="title"/>
          </p:nvPr>
        </p:nvSpPr>
        <p:spPr>
          <a:xfrm>
            <a:off x="503237" y="4852193"/>
            <a:ext cx="8183563" cy="1185070"/>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a:solidFill>
                  <a:srgbClr val="000000"/>
                </a:solidFill>
              </a:defRPr>
            </a:pPr>
            <a:r>
              <a:rPr sz="3600">
                <a:solidFill>
                  <a:srgbClr val="FF8D3E"/>
                </a:solidFill>
              </a:rPr>
              <a:t>Title Text</a:t>
            </a:r>
          </a:p>
        </p:txBody>
      </p:sp>
      <p:sp>
        <p:nvSpPr>
          <p:cNvPr id="5" name="Shape 5"/>
          <p:cNvSpPr/>
          <p:nvPr>
            <p:ph type="body" idx="1"/>
          </p:nvPr>
        </p:nvSpPr>
        <p:spPr>
          <a:xfrm>
            <a:off x="503237" y="530225"/>
            <a:ext cx="8183563" cy="43219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6" name="Shape 6"/>
          <p:cNvSpPr/>
          <p:nvPr>
            <p:ph type="sldNum" sz="quarter" idx="2"/>
          </p:nvPr>
        </p:nvSpPr>
        <p:spPr>
          <a:xfrm>
            <a:off x="8348662" y="6233160"/>
            <a:ext cx="457201" cy="243841"/>
          </a:xfrm>
          <a:prstGeom prst="rect">
            <a:avLst/>
          </a:prstGeom>
          <a:ln w="12700">
            <a:miter lim="400000"/>
          </a:ln>
        </p:spPr>
        <p:txBody>
          <a:bodyPr lIns="45719" rIns="45719" anchor="b">
            <a:spAutoFit/>
          </a:bodyPr>
          <a:lstStyle>
            <a:lvl1pPr algn="r">
              <a:defRPr sz="1000">
                <a:solidFill>
                  <a:srgbClr val="A7A399"/>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spd="med" advClick="1"/>
  <p:txStyles>
    <p:titleStyle>
      <a:lvl1pPr>
        <a:defRPr sz="3600">
          <a:solidFill>
            <a:srgbClr val="FF8D3E"/>
          </a:solidFill>
          <a:latin typeface="Verdana Bold"/>
          <a:ea typeface="Verdana Bold"/>
          <a:cs typeface="Verdana Bold"/>
          <a:sym typeface="Verdana Bold"/>
        </a:defRPr>
      </a:lvl1pPr>
      <a:lvl2pPr>
        <a:defRPr sz="3600">
          <a:solidFill>
            <a:srgbClr val="FF8D3E"/>
          </a:solidFill>
          <a:latin typeface="Verdana Bold"/>
          <a:ea typeface="Verdana Bold"/>
          <a:cs typeface="Verdana Bold"/>
          <a:sym typeface="Verdana Bold"/>
        </a:defRPr>
      </a:lvl2pPr>
      <a:lvl3pPr>
        <a:defRPr sz="3600">
          <a:solidFill>
            <a:srgbClr val="FF8D3E"/>
          </a:solidFill>
          <a:latin typeface="Verdana Bold"/>
          <a:ea typeface="Verdana Bold"/>
          <a:cs typeface="Verdana Bold"/>
          <a:sym typeface="Verdana Bold"/>
        </a:defRPr>
      </a:lvl3pPr>
      <a:lvl4pPr>
        <a:defRPr sz="3600">
          <a:solidFill>
            <a:srgbClr val="FF8D3E"/>
          </a:solidFill>
          <a:latin typeface="Verdana Bold"/>
          <a:ea typeface="Verdana Bold"/>
          <a:cs typeface="Verdana Bold"/>
          <a:sym typeface="Verdana Bold"/>
        </a:defRPr>
      </a:lvl4pPr>
      <a:lvl5pPr>
        <a:defRPr sz="3600">
          <a:solidFill>
            <a:srgbClr val="FF8D3E"/>
          </a:solidFill>
          <a:latin typeface="Verdana Bold"/>
          <a:ea typeface="Verdana Bold"/>
          <a:cs typeface="Verdana Bold"/>
          <a:sym typeface="Verdana Bold"/>
        </a:defRPr>
      </a:lvl5pPr>
      <a:lvl6pPr indent="457200">
        <a:defRPr sz="3600">
          <a:solidFill>
            <a:srgbClr val="FF8D3E"/>
          </a:solidFill>
          <a:latin typeface="Verdana Bold"/>
          <a:ea typeface="Verdana Bold"/>
          <a:cs typeface="Verdana Bold"/>
          <a:sym typeface="Verdana Bold"/>
        </a:defRPr>
      </a:lvl6pPr>
      <a:lvl7pPr indent="914400">
        <a:defRPr sz="3600">
          <a:solidFill>
            <a:srgbClr val="FF8D3E"/>
          </a:solidFill>
          <a:latin typeface="Verdana Bold"/>
          <a:ea typeface="Verdana Bold"/>
          <a:cs typeface="Verdana Bold"/>
          <a:sym typeface="Verdana Bold"/>
        </a:defRPr>
      </a:lvl7pPr>
      <a:lvl8pPr indent="1371600">
        <a:defRPr sz="3600">
          <a:solidFill>
            <a:srgbClr val="FF8D3E"/>
          </a:solidFill>
          <a:latin typeface="Verdana Bold"/>
          <a:ea typeface="Verdana Bold"/>
          <a:cs typeface="Verdana Bold"/>
          <a:sym typeface="Verdana Bold"/>
        </a:defRPr>
      </a:lvl8pPr>
      <a:lvl9pPr indent="1828800">
        <a:defRPr sz="3600">
          <a:solidFill>
            <a:srgbClr val="FF8D3E"/>
          </a:solidFill>
          <a:latin typeface="Verdana Bold"/>
          <a:ea typeface="Verdana Bold"/>
          <a:cs typeface="Verdana Bold"/>
          <a:sym typeface="Verdana Bold"/>
        </a:defRPr>
      </a:lvl9pPr>
    </p:titleStyle>
    <p:bodyStyle>
      <a:lvl1pPr marL="265112" indent="-265112">
        <a:spcBef>
          <a:spcPts val="200"/>
        </a:spcBef>
        <a:buClr>
          <a:srgbClr val="F07F09"/>
        </a:buClr>
        <a:buSzPct val="80000"/>
        <a:buFont typeface="Wingdings 2"/>
        <a:buChar char="●"/>
        <a:defRPr sz="2800">
          <a:latin typeface="Verdana"/>
          <a:ea typeface="Verdana"/>
          <a:cs typeface="Verdana"/>
          <a:sym typeface="Verdana"/>
        </a:defRPr>
      </a:lvl1pPr>
      <a:lvl2pPr marL="581025" indent="-233362">
        <a:spcBef>
          <a:spcPts val="200"/>
        </a:spcBef>
        <a:buClr>
          <a:srgbClr val="F07F09"/>
        </a:buClr>
        <a:buSzPct val="100000"/>
        <a:buFont typeface="Wingdings 2"/>
        <a:buChar char="◦"/>
        <a:defRPr sz="2800">
          <a:latin typeface="Verdana"/>
          <a:ea typeface="Verdana"/>
          <a:cs typeface="Verdana"/>
          <a:sym typeface="Verdana"/>
        </a:defRPr>
      </a:lvl2pPr>
      <a:lvl3pPr marL="835602" indent="-232352">
        <a:spcBef>
          <a:spcPts val="200"/>
        </a:spcBef>
        <a:buClr>
          <a:srgbClr val="F07F09"/>
        </a:buClr>
        <a:buSzPct val="100000"/>
        <a:buFont typeface="Wingdings 2"/>
        <a:buChar char="●"/>
        <a:defRPr sz="2800">
          <a:latin typeface="Verdana"/>
          <a:ea typeface="Verdana"/>
          <a:cs typeface="Verdana"/>
          <a:sym typeface="Verdana"/>
        </a:defRPr>
      </a:lvl3pPr>
      <a:lvl4pPr marL="1110414" indent="-269039">
        <a:spcBef>
          <a:spcPts val="200"/>
        </a:spcBef>
        <a:buClr>
          <a:srgbClr val="F07F09"/>
        </a:buClr>
        <a:buSzPct val="112000"/>
        <a:buFont typeface="Wingdings 2"/>
        <a:buChar char="◦"/>
        <a:defRPr sz="2800">
          <a:latin typeface="Verdana"/>
          <a:ea typeface="Verdana"/>
          <a:cs typeface="Verdana"/>
          <a:sym typeface="Verdana"/>
        </a:defRPr>
      </a:lvl4pPr>
      <a:lvl5pPr marL="1380948" indent="-283986">
        <a:spcBef>
          <a:spcPts val="200"/>
        </a:spcBef>
        <a:buClr>
          <a:srgbClr val="F07F09"/>
        </a:buClr>
        <a:buSzPct val="100000"/>
        <a:buFont typeface="Wingdings 2"/>
        <a:buChar char="●"/>
        <a:defRPr sz="2800">
          <a:latin typeface="Verdana"/>
          <a:ea typeface="Verdana"/>
          <a:cs typeface="Verdana"/>
          <a:sym typeface="Verdana"/>
        </a:defRPr>
      </a:lvl5pPr>
      <a:lvl6pPr marL="1838148" indent="-283986">
        <a:spcBef>
          <a:spcPts val="200"/>
        </a:spcBef>
        <a:buClr>
          <a:srgbClr val="F07F09"/>
        </a:buClr>
        <a:buSzPct val="100000"/>
        <a:buFont typeface="Wingdings 2"/>
        <a:buChar char="•"/>
        <a:defRPr sz="2800">
          <a:latin typeface="Verdana"/>
          <a:ea typeface="Verdana"/>
          <a:cs typeface="Verdana"/>
          <a:sym typeface="Verdana"/>
        </a:defRPr>
      </a:lvl6pPr>
      <a:lvl7pPr marL="2295348" indent="-283986">
        <a:spcBef>
          <a:spcPts val="200"/>
        </a:spcBef>
        <a:buClr>
          <a:srgbClr val="F07F09"/>
        </a:buClr>
        <a:buSzPct val="100000"/>
        <a:buFont typeface="Wingdings 2"/>
        <a:buChar char="•"/>
        <a:defRPr sz="2800">
          <a:latin typeface="Verdana"/>
          <a:ea typeface="Verdana"/>
          <a:cs typeface="Verdana"/>
          <a:sym typeface="Verdana"/>
        </a:defRPr>
      </a:lvl7pPr>
      <a:lvl8pPr marL="2752548" indent="-283986">
        <a:spcBef>
          <a:spcPts val="200"/>
        </a:spcBef>
        <a:buClr>
          <a:srgbClr val="F07F09"/>
        </a:buClr>
        <a:buSzPct val="100000"/>
        <a:buFont typeface="Wingdings 2"/>
        <a:buChar char="•"/>
        <a:defRPr sz="2800">
          <a:latin typeface="Verdana"/>
          <a:ea typeface="Verdana"/>
          <a:cs typeface="Verdana"/>
          <a:sym typeface="Verdana"/>
        </a:defRPr>
      </a:lvl8pPr>
      <a:lvl9pPr marL="3209748" indent="-283986">
        <a:spcBef>
          <a:spcPts val="200"/>
        </a:spcBef>
        <a:buClr>
          <a:srgbClr val="F07F09"/>
        </a:buClr>
        <a:buSzPct val="100000"/>
        <a:buFont typeface="Wingdings 2"/>
        <a:buChar char="•"/>
        <a:defRPr sz="2800">
          <a:latin typeface="Verdana"/>
          <a:ea typeface="Verdana"/>
          <a:cs typeface="Verdana"/>
          <a:sym typeface="Verdana"/>
        </a:defRPr>
      </a:lvl9pPr>
    </p:bodyStyle>
    <p:otherStyle>
      <a:lvl1pPr algn="r">
        <a:defRPr sz="1000">
          <a:solidFill>
            <a:schemeClr val="tx1"/>
          </a:solidFill>
          <a:latin typeface="+mn-lt"/>
          <a:ea typeface="+mn-ea"/>
          <a:cs typeface="+mn-cs"/>
          <a:sym typeface="Verdana"/>
        </a:defRPr>
      </a:lvl1pPr>
      <a:lvl2pPr indent="457200" algn="r">
        <a:defRPr sz="1000">
          <a:solidFill>
            <a:schemeClr val="tx1"/>
          </a:solidFill>
          <a:latin typeface="+mn-lt"/>
          <a:ea typeface="+mn-ea"/>
          <a:cs typeface="+mn-cs"/>
          <a:sym typeface="Verdana"/>
        </a:defRPr>
      </a:lvl2pPr>
      <a:lvl3pPr indent="914400" algn="r">
        <a:defRPr sz="1000">
          <a:solidFill>
            <a:schemeClr val="tx1"/>
          </a:solidFill>
          <a:latin typeface="+mn-lt"/>
          <a:ea typeface="+mn-ea"/>
          <a:cs typeface="+mn-cs"/>
          <a:sym typeface="Verdana"/>
        </a:defRPr>
      </a:lvl3pPr>
      <a:lvl4pPr indent="1371600" algn="r">
        <a:defRPr sz="1000">
          <a:solidFill>
            <a:schemeClr val="tx1"/>
          </a:solidFill>
          <a:latin typeface="+mn-lt"/>
          <a:ea typeface="+mn-ea"/>
          <a:cs typeface="+mn-cs"/>
          <a:sym typeface="Verdana"/>
        </a:defRPr>
      </a:lvl4pPr>
      <a:lvl5pPr indent="1828800" algn="r">
        <a:defRPr sz="1000">
          <a:solidFill>
            <a:schemeClr val="tx1"/>
          </a:solidFill>
          <a:latin typeface="+mn-lt"/>
          <a:ea typeface="+mn-ea"/>
          <a:cs typeface="+mn-cs"/>
          <a:sym typeface="Verdana"/>
        </a:defRPr>
      </a:lvl5pPr>
      <a:lvl6pPr algn="r">
        <a:defRPr sz="1000">
          <a:solidFill>
            <a:schemeClr val="tx1"/>
          </a:solidFill>
          <a:latin typeface="+mn-lt"/>
          <a:ea typeface="+mn-ea"/>
          <a:cs typeface="+mn-cs"/>
          <a:sym typeface="Verdana"/>
        </a:defRPr>
      </a:lvl6pPr>
      <a:lvl7pPr algn="r">
        <a:defRPr sz="1000">
          <a:solidFill>
            <a:schemeClr val="tx1"/>
          </a:solidFill>
          <a:latin typeface="+mn-lt"/>
          <a:ea typeface="+mn-ea"/>
          <a:cs typeface="+mn-cs"/>
          <a:sym typeface="Verdana"/>
        </a:defRPr>
      </a:lvl7pPr>
      <a:lvl8pPr algn="r">
        <a:defRPr sz="1000">
          <a:solidFill>
            <a:schemeClr val="tx1"/>
          </a:solidFill>
          <a:latin typeface="+mn-lt"/>
          <a:ea typeface="+mn-ea"/>
          <a:cs typeface="+mn-cs"/>
          <a:sym typeface="Verdana"/>
        </a:defRPr>
      </a:lvl8pPr>
      <a:lvl9pPr algn="r">
        <a:defRPr sz="1000">
          <a:solidFill>
            <a:schemeClr val="tx1"/>
          </a:solidFill>
          <a:latin typeface="+mn-lt"/>
          <a:ea typeface="+mn-ea"/>
          <a:cs typeface="+mn-cs"/>
          <a:sym typeface="Verdan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7F212B"/>
        </a:solidFill>
      </p:bgPr>
    </p:bg>
    <p:spTree>
      <p:nvGrpSpPr>
        <p:cNvPr id="1" name=""/>
        <p:cNvGrpSpPr/>
        <p:nvPr/>
      </p:nvGrpSpPr>
      <p:grpSpPr>
        <a:xfrm>
          <a:off x="0" y="0"/>
          <a:ext cx="0" cy="0"/>
          <a:chOff x="0" y="0"/>
          <a:chExt cx="0" cy="0"/>
        </a:xfrm>
      </p:grpSpPr>
      <p:sp>
        <p:nvSpPr>
          <p:cNvPr id="33" name="Shape 33"/>
          <p:cNvSpPr/>
          <p:nvPr>
            <p:ph type="title" idx="4294967295"/>
          </p:nvPr>
        </p:nvSpPr>
        <p:spPr>
          <a:xfrm>
            <a:off x="722312" y="944562"/>
            <a:ext cx="7772401" cy="1828801"/>
          </a:xfrm>
          <a:prstGeom prst="rect">
            <a:avLst/>
          </a:prstGeom>
        </p:spPr>
        <p:txBody>
          <a:bodyPr lIns="0" tIns="0" rIns="0" bIns="0">
            <a:normAutofit fontScale="100000" lnSpcReduction="0"/>
          </a:bodyPr>
          <a:lstStyle>
            <a:lvl1pPr algn="ctr">
              <a:defRPr sz="4500">
                <a:solidFill>
                  <a:srgbClr val="000000"/>
                </a:solidFill>
                <a:effectLst>
                  <a:outerShdw sx="100000" sy="100000" kx="0" ky="0" algn="b" rotWithShape="0" blurRad="12700" dist="25400" dir="2700000">
                    <a:srgbClr val="000000"/>
                  </a:outerShdw>
                </a:effectLst>
              </a:defRPr>
            </a:lvl1pPr>
          </a:lstStyle>
          <a:p>
            <a:pPr lvl="0">
              <a:defRPr sz="1800">
                <a:effectLst/>
              </a:defRPr>
            </a:pPr>
            <a:r>
              <a:rPr sz="4500">
                <a:effectLst>
                  <a:outerShdw sx="100000" sy="100000" kx="0" ky="0" algn="b" rotWithShape="0" blurRad="12700" dist="25400" dir="2700000">
                    <a:srgbClr val="000000"/>
                  </a:outerShdw>
                </a:effectLst>
              </a:rPr>
              <a:t>President v. Prime Minister</a:t>
            </a:r>
          </a:p>
        </p:txBody>
      </p:sp>
      <p:sp>
        <p:nvSpPr>
          <p:cNvPr id="34" name="Shape 34"/>
          <p:cNvSpPr/>
          <p:nvPr>
            <p:ph type="body" idx="4294967295"/>
          </p:nvPr>
        </p:nvSpPr>
        <p:spPr>
          <a:xfrm>
            <a:off x="685800" y="3646487"/>
            <a:ext cx="7772400" cy="914401"/>
          </a:xfrm>
          <a:prstGeom prst="rect">
            <a:avLst/>
          </a:prstGeom>
        </p:spPr>
        <p:txBody>
          <a:bodyPr lIns="0" tIns="0" rIns="0" bIns="0">
            <a:normAutofit fontScale="100000" lnSpcReduction="0"/>
          </a:bodyPr>
          <a:lstStyle/>
          <a:p>
            <a:pPr lvl="0" marL="0" indent="36512" algn="ctr">
              <a:spcBef>
                <a:spcPts val="0"/>
              </a:spcBef>
              <a:buSzTx/>
              <a:buNone/>
              <a:defRPr sz="1800"/>
            </a:pPr>
            <a:r>
              <a:rPr sz="2000">
                <a:solidFill>
                  <a:srgbClr val="FF2600"/>
                </a:solidFill>
              </a:rPr>
              <a:t>The Ideal Models for Government?</a:t>
            </a:r>
            <a:endParaRPr sz="2000">
              <a:solidFill>
                <a:srgbClr val="FF2600"/>
              </a:solidFill>
            </a:endParaRPr>
          </a:p>
          <a:p>
            <a:pPr lvl="0" marL="0" indent="36512" algn="ctr">
              <a:spcBef>
                <a:spcPts val="0"/>
              </a:spcBef>
              <a:buSzTx/>
              <a:buNone/>
              <a:defRPr sz="1800"/>
            </a:pPr>
            <a:r>
              <a:rPr b="1" sz="2200"/>
              <a:t>Presidential v. Parliamentary Model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xfrm>
            <a:off x="1570037" y="762793"/>
            <a:ext cx="8183563" cy="1185070"/>
          </a:xfrm>
          <a:prstGeom prst="rect">
            <a:avLst/>
          </a:prstGeom>
        </p:spPr>
        <p:txBody>
          <a:bodyPr/>
          <a:lstStyle>
            <a:lvl1pPr>
              <a:defRPr>
                <a:solidFill>
                  <a:srgbClr val="00F900"/>
                </a:solidFill>
                <a:effectLst>
                  <a:outerShdw sx="100000" sy="100000" kx="0" ky="0" algn="b" rotWithShape="0" blurRad="12700" dist="25400" dir="2700000">
                    <a:srgbClr val="000000"/>
                  </a:outerShdw>
                </a:effectLst>
              </a:defRPr>
            </a:lvl1pPr>
          </a:lstStyle>
          <a:p>
            <a:pPr lvl="0">
              <a:defRPr sz="1800">
                <a:solidFill>
                  <a:srgbClr val="000000"/>
                </a:solidFill>
                <a:effectLst/>
              </a:defRPr>
            </a:pPr>
            <a:r>
              <a:rPr sz="3600">
                <a:solidFill>
                  <a:srgbClr val="00F900"/>
                </a:solidFill>
                <a:effectLst>
                  <a:outerShdw sx="100000" sy="100000" kx="0" ky="0" algn="b" rotWithShape="0" blurRad="12700" dist="25400" dir="2700000">
                    <a:srgbClr val="000000"/>
                  </a:outerShdw>
                </a:effectLst>
              </a:rPr>
              <a:t>Prime Minister model</a:t>
            </a:r>
          </a:p>
        </p:txBody>
      </p:sp>
      <p:sp>
        <p:nvSpPr>
          <p:cNvPr id="37" name="Shape 37"/>
          <p:cNvSpPr/>
          <p:nvPr>
            <p:ph type="body" idx="1"/>
          </p:nvPr>
        </p:nvSpPr>
        <p:spPr>
          <a:xfrm>
            <a:off x="617537" y="2359025"/>
            <a:ext cx="8183563" cy="4321969"/>
          </a:xfrm>
          <a:prstGeom prst="rect">
            <a:avLst/>
          </a:prstGeom>
        </p:spPr>
        <p:txBody>
          <a:bodyPr/>
          <a:lstStyle/>
          <a:p>
            <a:pPr lvl="0">
              <a:defRPr sz="1800"/>
            </a:pPr>
            <a:r>
              <a:rPr sz="2800"/>
              <a:t>British Model:  Canada, Australia, Nepal, Japan, Spain, Greenland</a:t>
            </a:r>
            <a:endParaRPr sz="2800"/>
          </a:p>
          <a:p>
            <a:pPr lvl="0">
              <a:defRPr sz="1800"/>
            </a:pPr>
            <a:endParaRPr sz="2800"/>
          </a:p>
          <a:p>
            <a:pPr lvl="0">
              <a:defRPr sz="1800"/>
            </a:pPr>
            <a:r>
              <a:rPr sz="2800"/>
              <a:t>Mixed:  India, Nigeria, Eastern Europe, Iraq, Israel</a:t>
            </a:r>
          </a:p>
        </p:txBody>
      </p:sp>
      <p:sp>
        <p:nvSpPr>
          <p:cNvPr id="38" name="Shape 3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1379537" y="140493"/>
            <a:ext cx="8183563" cy="1185070"/>
          </a:xfrm>
          <a:prstGeom prst="rect">
            <a:avLst/>
          </a:prstGeom>
        </p:spPr>
        <p:txBody>
          <a:bodyPr/>
          <a:lstStyle>
            <a:lvl1pPr>
              <a:defRPr>
                <a:solidFill>
                  <a:srgbClr val="00FDFF"/>
                </a:solidFill>
                <a:effectLst>
                  <a:outerShdw sx="100000" sy="100000" kx="0" ky="0" algn="b" rotWithShape="0" blurRad="12700" dist="25400" dir="2700000">
                    <a:srgbClr val="000000"/>
                  </a:outerShdw>
                </a:effectLst>
              </a:defRPr>
            </a:lvl1pPr>
          </a:lstStyle>
          <a:p>
            <a:pPr lvl="0">
              <a:defRPr sz="1800">
                <a:solidFill>
                  <a:srgbClr val="000000"/>
                </a:solidFill>
                <a:effectLst/>
              </a:defRPr>
            </a:pPr>
            <a:r>
              <a:rPr sz="3600">
                <a:solidFill>
                  <a:srgbClr val="00FDFF"/>
                </a:solidFill>
                <a:effectLst>
                  <a:outerShdw sx="100000" sy="100000" kx="0" ky="0" algn="b" rotWithShape="0" blurRad="12700" dist="25400" dir="2700000">
                    <a:srgbClr val="000000"/>
                  </a:outerShdw>
                </a:effectLst>
              </a:rPr>
              <a:t>Prime Minister Model</a:t>
            </a:r>
          </a:p>
        </p:txBody>
      </p:sp>
      <p:sp>
        <p:nvSpPr>
          <p:cNvPr id="41" name="Shape 41"/>
          <p:cNvSpPr/>
          <p:nvPr>
            <p:ph type="body" idx="1"/>
          </p:nvPr>
        </p:nvSpPr>
        <p:spPr>
          <a:xfrm>
            <a:off x="503237" y="1406525"/>
            <a:ext cx="8183563" cy="4321969"/>
          </a:xfrm>
          <a:prstGeom prst="rect">
            <a:avLst/>
          </a:prstGeom>
        </p:spPr>
        <p:txBody>
          <a:bodyPr/>
          <a:lstStyle/>
          <a:p>
            <a:pPr lvl="0">
              <a:buClr>
                <a:srgbClr val="FF2600"/>
              </a:buClr>
              <a:defRPr sz="1800"/>
            </a:pPr>
            <a:r>
              <a:rPr sz="2800"/>
              <a:t>English becoming dissatisfied with monarchs and increasingly looking for self-government</a:t>
            </a:r>
            <a:endParaRPr sz="2800"/>
          </a:p>
          <a:p>
            <a:pPr lvl="2" marL="803275" indent="-200025">
              <a:buClr>
                <a:srgbClr val="FF2600"/>
              </a:buClr>
              <a:buFont typeface="Verdana"/>
              <a:buChar char="•"/>
              <a:defRPr sz="1800"/>
            </a:pPr>
            <a:r>
              <a:rPr sz="2400"/>
              <a:t>King George (German, Queen Anne’s husband)</a:t>
            </a:r>
            <a:endParaRPr sz="2400"/>
          </a:p>
          <a:p>
            <a:pPr lvl="2" marL="785812" indent="-182562">
              <a:buClr>
                <a:srgbClr val="ED3742"/>
              </a:buClr>
              <a:defRPr sz="1800"/>
            </a:pPr>
            <a:r>
              <a:rPr sz="2200"/>
              <a:t>Robert Walpole 1721 de facto Prime Minister 21 years (developed cabinet solidarity), but not written into a constitution</a:t>
            </a:r>
            <a:endParaRPr sz="2200"/>
          </a:p>
          <a:p>
            <a:pPr lvl="2" marL="785812" indent="-182562">
              <a:buClr>
                <a:srgbClr val="ED3742"/>
              </a:buClr>
              <a:defRPr sz="1800"/>
            </a:pPr>
            <a:r>
              <a:rPr sz="2200"/>
              <a:t>Modern Prime Minister: Benjamin Disraeli (1868) (1874-1880)</a:t>
            </a:r>
            <a:endParaRPr sz="2200"/>
          </a:p>
          <a:p>
            <a:pPr lvl="2" marL="785812" indent="-182562">
              <a:buClr>
                <a:srgbClr val="ED3742"/>
              </a:buClr>
              <a:defRPr sz="1800"/>
            </a:pPr>
            <a:r>
              <a:rPr sz="2200"/>
              <a:t>Official title given beginning in 1905</a:t>
            </a:r>
          </a:p>
        </p:txBody>
      </p:sp>
      <p:sp>
        <p:nvSpPr>
          <p:cNvPr id="42" name="Shape 4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1900237" y="153193"/>
            <a:ext cx="8183563" cy="1185070"/>
          </a:xfrm>
          <a:prstGeom prst="rect">
            <a:avLst/>
          </a:prstGeom>
        </p:spPr>
        <p:txBody>
          <a:bodyPr/>
          <a:lstStyle>
            <a:lvl1pPr>
              <a:defRPr>
                <a:solidFill>
                  <a:srgbClr val="942192"/>
                </a:solidFill>
                <a:effectLst>
                  <a:outerShdw sx="100000" sy="100000" kx="0" ky="0" algn="b" rotWithShape="0" blurRad="12700" dist="25400" dir="2700000">
                    <a:srgbClr val="000000"/>
                  </a:outerShdw>
                </a:effectLst>
              </a:defRPr>
            </a:lvl1pPr>
          </a:lstStyle>
          <a:p>
            <a:pPr lvl="0">
              <a:defRPr sz="1800">
                <a:solidFill>
                  <a:srgbClr val="000000"/>
                </a:solidFill>
                <a:effectLst/>
              </a:defRPr>
            </a:pPr>
            <a:r>
              <a:rPr sz="3600">
                <a:solidFill>
                  <a:srgbClr val="942192"/>
                </a:solidFill>
                <a:effectLst>
                  <a:outerShdw sx="100000" sy="100000" kx="0" ky="0" algn="b" rotWithShape="0" blurRad="12700" dist="25400" dir="2700000">
                    <a:srgbClr val="000000"/>
                  </a:outerShdw>
                </a:effectLst>
              </a:rPr>
              <a:t>Presidential Model</a:t>
            </a:r>
          </a:p>
        </p:txBody>
      </p:sp>
      <p:sp>
        <p:nvSpPr>
          <p:cNvPr id="45" name="Shape 45"/>
          <p:cNvSpPr/>
          <p:nvPr>
            <p:ph type="body" idx="1"/>
          </p:nvPr>
        </p:nvSpPr>
        <p:spPr>
          <a:xfrm>
            <a:off x="480218" y="1483915"/>
            <a:ext cx="8183564" cy="4321970"/>
          </a:xfrm>
          <a:prstGeom prst="rect">
            <a:avLst/>
          </a:prstGeom>
        </p:spPr>
        <p:txBody>
          <a:bodyPr/>
          <a:lstStyle/>
          <a:p>
            <a:pPr lvl="0" marL="246175" indent="-246175">
              <a:lnSpc>
                <a:spcPct val="90000"/>
              </a:lnSpc>
              <a:defRPr sz="1800"/>
            </a:pPr>
            <a:r>
              <a:rPr sz="2600"/>
              <a:t>Most of the Americas and emerging countries in Africa adapting Presidential model</a:t>
            </a:r>
            <a:endParaRPr sz="2600"/>
          </a:p>
          <a:p>
            <a:pPr lvl="0" marL="0" indent="0">
              <a:lnSpc>
                <a:spcPct val="90000"/>
              </a:lnSpc>
              <a:buSzTx/>
              <a:buNone/>
              <a:defRPr sz="1800"/>
            </a:pPr>
            <a:endParaRPr sz="2600"/>
          </a:p>
          <a:p>
            <a:pPr lvl="0" marL="246175" indent="-246175">
              <a:lnSpc>
                <a:spcPct val="90000"/>
              </a:lnSpc>
              <a:defRPr sz="1800"/>
            </a:pPr>
            <a:r>
              <a:rPr sz="2600"/>
              <a:t>Origins begin with the American Constitution</a:t>
            </a:r>
            <a:endParaRPr sz="2200"/>
          </a:p>
          <a:p>
            <a:pPr lvl="2" marL="0" indent="603250">
              <a:lnSpc>
                <a:spcPct val="90000"/>
              </a:lnSpc>
              <a:buClr>
                <a:srgbClr val="ED3742"/>
              </a:buClr>
              <a:buSzTx/>
              <a:buNone/>
              <a:defRPr sz="1800"/>
            </a:pPr>
            <a:endParaRPr sz="2000"/>
          </a:p>
          <a:p>
            <a:pPr lvl="2" marL="785090" indent="-181840">
              <a:lnSpc>
                <a:spcPct val="90000"/>
              </a:lnSpc>
              <a:buFont typeface="Verdana"/>
              <a:buChar char="◦"/>
              <a:defRPr sz="1800"/>
            </a:pPr>
            <a:r>
              <a:rPr b="1" sz="2000"/>
              <a:t>Alexander Hamilton</a:t>
            </a:r>
            <a:r>
              <a:rPr sz="2000"/>
              <a:t> wanted to give president institutional powers (meaning Washington)</a:t>
            </a:r>
            <a:r>
              <a:rPr sz="2200"/>
              <a:t> </a:t>
            </a:r>
            <a:endParaRPr sz="2200"/>
          </a:p>
          <a:p>
            <a:pPr lvl="2" marL="803275" indent="-200025">
              <a:lnSpc>
                <a:spcPct val="90000"/>
              </a:lnSpc>
              <a:buFont typeface="Verdana"/>
              <a:buChar char="◦"/>
              <a:defRPr sz="1800"/>
            </a:pPr>
            <a:endParaRPr sz="2200"/>
          </a:p>
          <a:p>
            <a:pPr lvl="2" marL="785090" indent="-181840">
              <a:lnSpc>
                <a:spcPct val="90000"/>
              </a:lnSpc>
              <a:buFont typeface="Verdana"/>
              <a:buChar char="◦"/>
              <a:defRPr sz="1800"/>
            </a:pPr>
            <a:r>
              <a:rPr b="1" sz="2000" u="sng"/>
              <a:t>Federalist 69</a:t>
            </a:r>
            <a:r>
              <a:rPr sz="2000"/>
              <a:t>: 4 year terms, elected, limited length, removed by impeachment, Congress override veto, Commander in Chief, can’t dissolve Congress, treaties approved by Senate</a:t>
            </a:r>
            <a:endParaRPr sz="2000"/>
          </a:p>
          <a:p>
            <a:pPr lvl="2" marL="803275" indent="-200025">
              <a:lnSpc>
                <a:spcPct val="90000"/>
              </a:lnSpc>
              <a:buFont typeface="Verdana"/>
              <a:buChar char="◦"/>
              <a:defRPr sz="1800"/>
            </a:pPr>
            <a:endParaRPr sz="2000"/>
          </a:p>
          <a:p>
            <a:pPr lvl="2" marL="785090" indent="-181840">
              <a:lnSpc>
                <a:spcPct val="90000"/>
              </a:lnSpc>
              <a:buFont typeface="Verdana"/>
              <a:buChar char="◦"/>
              <a:defRPr sz="1800"/>
            </a:pPr>
            <a:r>
              <a:rPr b="1" sz="2000" u="sng"/>
              <a:t>Federalist 70</a:t>
            </a:r>
            <a:r>
              <a:rPr sz="2000"/>
              <a:t>: energy, unity, adequate support, competent powers, limited length, safety against  a tyrant  “…a feeble executive implies feeble execution of the government…”</a:t>
            </a:r>
          </a:p>
        </p:txBody>
      </p:sp>
      <p:sp>
        <p:nvSpPr>
          <p:cNvPr id="46" name="Shape 4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idx="4294967295"/>
          </p:nvPr>
        </p:nvSpPr>
        <p:spPr>
          <a:xfrm>
            <a:off x="381000" y="304800"/>
            <a:ext cx="8229600" cy="533400"/>
          </a:xfrm>
          <a:prstGeom prst="rect">
            <a:avLst/>
          </a:prstGeom>
        </p:spPr>
        <p:txBody>
          <a:bodyPr lIns="0" tIns="0" rIns="0" bIns="0">
            <a:normAutofit fontScale="100000" lnSpcReduction="0"/>
          </a:bodyPr>
          <a:lstStyle>
            <a:lvl1pPr defTabSz="804672">
              <a:defRPr sz="2816">
                <a:effectLst>
                  <a:outerShdw sx="100000" sy="100000" kx="0" ky="0" algn="b" rotWithShape="0" blurRad="11176" dist="22352" dir="2700000">
                    <a:srgbClr val="000000"/>
                  </a:outerShdw>
                </a:effectLst>
              </a:defRPr>
            </a:lvl1pPr>
          </a:lstStyle>
          <a:p>
            <a:pPr lvl="0">
              <a:defRPr sz="1800">
                <a:solidFill>
                  <a:srgbClr val="000000"/>
                </a:solidFill>
                <a:effectLst/>
              </a:defRPr>
            </a:pPr>
            <a:r>
              <a:rPr sz="2816">
                <a:solidFill>
                  <a:srgbClr val="FF8D3E"/>
                </a:solidFill>
                <a:effectLst>
                  <a:outerShdw sx="100000" sy="100000" kx="0" ky="0" algn="b" rotWithShape="0" blurRad="11176" dist="22352" dir="2700000">
                    <a:srgbClr val="000000"/>
                  </a:outerShdw>
                </a:effectLst>
              </a:rPr>
              <a:t>Differences</a:t>
            </a:r>
          </a:p>
        </p:txBody>
      </p:sp>
      <p:graphicFrame>
        <p:nvGraphicFramePr>
          <p:cNvPr id="49" name="Table 49"/>
          <p:cNvGraphicFramePr/>
          <p:nvPr/>
        </p:nvGraphicFramePr>
        <p:xfrm>
          <a:off x="228600" y="331787"/>
          <a:ext cx="8763000" cy="604202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512887"/>
                <a:gridCol w="3527425"/>
                <a:gridCol w="3722687"/>
              </a:tblGrid>
              <a:tr h="636587">
                <a:tc>
                  <a:txBody>
                    <a:bodyPr/>
                    <a:lstStyle/>
                    <a:p>
                      <a:pPr lvl="0" algn="l">
                        <a:defRPr b="0" i="0" sz="1800"/>
                      </a:pPr>
                      <a:r>
                        <a:rPr>
                          <a:solidFill>
                            <a:srgbClr val="FFFFFF"/>
                          </a:solidFill>
                          <a:latin typeface="Verdana Bold"/>
                          <a:ea typeface="Verdana Bold"/>
                          <a:cs typeface="Verdana Bold"/>
                          <a:sym typeface="Verdana Bold"/>
                        </a:rPr>
                        <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F07F09"/>
                    </a:solidFill>
                  </a:tcPr>
                </a:tc>
                <a:tc>
                  <a:txBody>
                    <a:bodyPr/>
                    <a:lstStyle/>
                    <a:p>
                      <a:pPr lvl="0" algn="l">
                        <a:defRPr b="0" i="0" sz="1800"/>
                      </a:pPr>
                      <a:r>
                        <a:rPr>
                          <a:solidFill>
                            <a:srgbClr val="FFFFFF"/>
                          </a:solidFill>
                          <a:latin typeface="Verdana Bold"/>
                          <a:ea typeface="Verdana Bold"/>
                          <a:cs typeface="Verdana Bold"/>
                          <a:sym typeface="Verdana Bold"/>
                        </a:rPr>
                        <a:t>Presidential Model</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F07F09"/>
                    </a:solidFill>
                  </a:tcPr>
                </a:tc>
                <a:tc>
                  <a:txBody>
                    <a:bodyPr/>
                    <a:lstStyle/>
                    <a:p>
                      <a:pPr lvl="0" algn="l">
                        <a:defRPr b="0" i="0" sz="1800"/>
                      </a:pPr>
                      <a:r>
                        <a:rPr>
                          <a:solidFill>
                            <a:srgbClr val="FFFFFF"/>
                          </a:solidFill>
                          <a:latin typeface="Verdana Bold"/>
                          <a:ea typeface="Verdana Bold"/>
                          <a:cs typeface="Verdana Bold"/>
                          <a:sym typeface="Verdana Bold"/>
                        </a:rPr>
                        <a:t>Parliamentary Model</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F07F09"/>
                    </a:solidFill>
                  </a:tcPr>
                </a:tc>
              </a:tr>
              <a:tr h="1108075">
                <a:tc>
                  <a:txBody>
                    <a:bodyPr/>
                    <a:lstStyle/>
                    <a:p>
                      <a:pPr lvl="0" algn="l">
                        <a:defRPr b="0" i="0" sz="1800"/>
                      </a:pPr>
                      <a:r>
                        <a:t>Legislative </a:t>
                      </a:r>
                    </a:p>
                  </a:txBody>
                  <a:tcPr marL="45720" marR="45720" marT="45720" marB="45720" anchor="t" anchorCtr="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F9D8CC"/>
                    </a:solidFill>
                  </a:tcPr>
                </a:tc>
                <a:tc>
                  <a:txBody>
                    <a:bodyPr/>
                    <a:lstStyle/>
                    <a:p>
                      <a:pPr lvl="0" algn="l">
                        <a:defRPr b="0" i="0" sz="1800"/>
                      </a:pPr>
                      <a:r>
                        <a:t>Congress chosen by voters, president chosen by voters</a:t>
                      </a:r>
                    </a:p>
                  </a:txBody>
                  <a:tcPr marL="45720" marR="45720" marT="45720" marB="45720" anchor="t" anchorCtr="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F9D8CC"/>
                    </a:solidFill>
                  </a:tcPr>
                </a:tc>
                <a:tc>
                  <a:txBody>
                    <a:bodyPr/>
                    <a:lstStyle/>
                    <a:p>
                      <a:pPr lvl="0" algn="l">
                        <a:defRPr b="0" i="0" sz="1800"/>
                      </a:pPr>
                      <a:r>
                        <a:t>Parliament elected by voters, majority party winner chooses Prime Minister</a:t>
                      </a:r>
                    </a:p>
                  </a:txBody>
                  <a:tcPr marL="45720" marR="45720" marT="45720" marB="45720" anchor="t" anchorCtr="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F9D8CC"/>
                    </a:solidFill>
                  </a:tcPr>
                </a:tc>
              </a:tr>
              <a:tr h="914400">
                <a:tc>
                  <a:txBody>
                    <a:bodyPr/>
                    <a:lstStyle/>
                    <a:p>
                      <a:pPr lvl="0" algn="l">
                        <a:defRPr b="0" i="0" sz="1800"/>
                      </a:pPr>
                      <a:r>
                        <a:t>Chief Executive</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President chooses Cabinet with approval and can be “fired” by him</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Prime Minister heads council of ministers or Cabinet selected by him</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r>
              <a:tr h="914400">
                <a:tc>
                  <a:txBody>
                    <a:bodyPr/>
                    <a:lstStyle/>
                    <a:p>
                      <a:pPr lvl="0" algn="l">
                        <a:defRPr b="0" i="0" sz="1800"/>
                      </a:pPr>
                      <a:r>
                        <a:t>Head of State</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c>
                  <a:txBody>
                    <a:bodyPr/>
                    <a:lstStyle/>
                    <a:p>
                      <a:pPr lvl="0" algn="l">
                        <a:defRPr b="0" i="0" sz="1800"/>
                      </a:pPr>
                      <a:r>
                        <a:t>Is the head of state</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c>
                  <a:txBody>
                    <a:bodyPr/>
                    <a:lstStyle/>
                    <a:p>
                      <a:pPr lvl="0" algn="l">
                        <a:defRPr b="0" i="0" sz="1800"/>
                      </a:pPr>
                      <a:r>
                        <a:t>Constitutional Monarchy, sometimes chooses president as head of state</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r>
              <a:tr h="914400">
                <a:tc>
                  <a:txBody>
                    <a:bodyPr/>
                    <a:lstStyle/>
                    <a:p>
                      <a:pPr lvl="0" algn="l">
                        <a:defRPr b="0" i="0" sz="1800"/>
                      </a:pPr>
                      <a:r>
                        <a:t>Elections</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Fixed intervals</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Prime Minister calls for new elections after a vote of no confidence</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r>
              <a:tr h="914400">
                <a:tc>
                  <a:txBody>
                    <a:bodyPr/>
                    <a:lstStyle/>
                    <a:p>
                      <a:pPr lvl="0" algn="l">
                        <a:defRPr b="0" i="0" sz="1800"/>
                      </a:pPr>
                      <a:r>
                        <a:t>Political Parties</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c>
                  <a:txBody>
                    <a:bodyPr/>
                    <a:lstStyle/>
                    <a:p>
                      <a:pPr lvl="0" algn="l">
                        <a:defRPr b="0" i="0" sz="1800"/>
                      </a:pPr>
                      <a:r>
                        <a:t>2 party systems with 3</a:t>
                      </a:r>
                      <a:r>
                        <a:rPr baseline="30000"/>
                        <a:t>rd</a:t>
                      </a:r>
                      <a:r>
                        <a:t> parties holding marginal power</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c>
                  <a:txBody>
                    <a:bodyPr/>
                    <a:lstStyle/>
                    <a:p>
                      <a:pPr lvl="0" algn="l">
                        <a:defRPr b="0" i="0" sz="1800"/>
                      </a:pPr>
                      <a:r>
                        <a:t>Ideological parties and government formed by ruling coalition of parties</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9D8CC"/>
                    </a:solidFill>
                  </a:tcPr>
                </a:tc>
              </a:tr>
              <a:tr h="639762">
                <a:tc>
                  <a:txBody>
                    <a:bodyPr/>
                    <a:lstStyle/>
                    <a:p>
                      <a:pPr lvl="0" algn="l">
                        <a:defRPr b="0" i="0" sz="1800"/>
                      </a:pPr>
                      <a:r>
                        <a:t>Examples</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US, Mexico, Brazil</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c>
                  <a:txBody>
                    <a:bodyPr/>
                    <a:lstStyle/>
                    <a:p>
                      <a:pPr lvl="0" algn="l">
                        <a:defRPr b="0" i="0" sz="1800"/>
                      </a:pPr>
                      <a:r>
                        <a:t>Israel, Great Britain, former colonies, India</a:t>
                      </a:r>
                    </a:p>
                  </a:txBody>
                  <a:tcPr marL="45720" marR="45720" marT="45720" marB="45720" anchor="t"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FCECE7"/>
                    </a:solidFill>
                  </a:tcPr>
                </a:tc>
              </a:tr>
            </a:tbl>
          </a:graphicData>
        </a:graphic>
      </p:graphicFrame>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xfrm>
            <a:off x="1963737" y="64293"/>
            <a:ext cx="8183563" cy="1185070"/>
          </a:xfrm>
          <a:prstGeom prst="rect">
            <a:avLst/>
          </a:prstGeom>
        </p:spPr>
        <p:txBody>
          <a:bodyPr/>
          <a:lstStyle>
            <a:lvl1pPr>
              <a:defRPr>
                <a:solidFill>
                  <a:srgbClr val="000000"/>
                </a:solidFill>
                <a:effectLst>
                  <a:outerShdw sx="100000" sy="100000" kx="0" ky="0" algn="b" rotWithShape="0" blurRad="12700" dist="25400" dir="2700000">
                    <a:srgbClr val="000000"/>
                  </a:outerShdw>
                </a:effectLst>
              </a:defRPr>
            </a:lvl1pPr>
          </a:lstStyle>
          <a:p>
            <a:pPr lvl="0">
              <a:defRPr sz="1800">
                <a:effectLst/>
              </a:defRPr>
            </a:pPr>
            <a:r>
              <a:rPr sz="3600">
                <a:effectLst>
                  <a:outerShdw sx="100000" sy="100000" kx="0" ky="0" algn="b" rotWithShape="0" blurRad="12700" dist="25400" dir="2700000">
                    <a:srgbClr val="000000"/>
                  </a:outerShdw>
                </a:effectLst>
              </a:rPr>
              <a:t>Presidential Model</a:t>
            </a:r>
          </a:p>
        </p:txBody>
      </p:sp>
      <p:sp>
        <p:nvSpPr>
          <p:cNvPr id="52" name="Shape 52"/>
          <p:cNvSpPr/>
          <p:nvPr>
            <p:ph type="body" idx="1"/>
          </p:nvPr>
        </p:nvSpPr>
        <p:spPr>
          <a:xfrm>
            <a:off x="1100137" y="1472485"/>
            <a:ext cx="8183563" cy="4321970"/>
          </a:xfrm>
          <a:prstGeom prst="rect">
            <a:avLst/>
          </a:prstGeom>
        </p:spPr>
        <p:txBody>
          <a:bodyPr/>
          <a:lstStyle>
            <a:lvl1pPr marL="0" indent="0">
              <a:buSzTx/>
              <a:buNone/>
              <a:defRPr sz="2400">
                <a:latin typeface="Verdana Bold"/>
                <a:ea typeface="Verdana Bold"/>
                <a:cs typeface="Verdana Bold"/>
                <a:sym typeface="Verdana Bold"/>
              </a:defRPr>
            </a:lvl1pPr>
          </a:lstStyle>
          <a:p>
            <a:pPr lvl="0">
              <a:defRPr sz="1800"/>
            </a:pPr>
            <a:r>
              <a:rPr sz="2400"/>
              <a:t>Advantages	</a:t>
            </a:r>
          </a:p>
        </p:txBody>
      </p:sp>
      <p:sp>
        <p:nvSpPr>
          <p:cNvPr id="53" name="Shape 5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
        <p:nvSpPr>
          <p:cNvPr id="54" name="Shape 54"/>
          <p:cNvSpPr/>
          <p:nvPr/>
        </p:nvSpPr>
        <p:spPr>
          <a:xfrm>
            <a:off x="5046662" y="1494948"/>
            <a:ext cx="3930651" cy="4597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spcBef>
                <a:spcPts val="200"/>
              </a:spcBef>
              <a:defRPr sz="2400">
                <a:latin typeface="Verdana Bold"/>
                <a:ea typeface="Verdana Bold"/>
                <a:cs typeface="Verdana Bold"/>
                <a:sym typeface="Verdana Bold"/>
              </a:defRPr>
            </a:lvl1pPr>
          </a:lstStyle>
          <a:p>
            <a:pPr lvl="0">
              <a:defRPr sz="1800"/>
            </a:pPr>
            <a:r>
              <a:rPr sz="2400"/>
              <a:t>Disadvantages</a:t>
            </a:r>
          </a:p>
        </p:txBody>
      </p:sp>
      <p:sp>
        <p:nvSpPr>
          <p:cNvPr id="55" name="Shape 55"/>
          <p:cNvSpPr/>
          <p:nvPr/>
        </p:nvSpPr>
        <p:spPr>
          <a:xfrm>
            <a:off x="608012" y="1981200"/>
            <a:ext cx="3930651" cy="330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91623" indent="-291623">
              <a:lnSpc>
                <a:spcPct val="80000"/>
              </a:lnSpc>
              <a:spcBef>
                <a:spcPts val="200"/>
              </a:spcBef>
              <a:buClr>
                <a:srgbClr val="F07F09"/>
              </a:buClr>
              <a:buSzPct val="80000"/>
              <a:buFont typeface="Wingdings 2"/>
              <a:buChar char="●"/>
            </a:pPr>
            <a:r>
              <a:rPr sz="2200"/>
              <a:t>Separation of Powers</a:t>
            </a:r>
            <a:endParaRPr sz="2200"/>
          </a:p>
          <a:p>
            <a:pPr lvl="0" marL="291623" indent="-291623">
              <a:lnSpc>
                <a:spcPct val="80000"/>
              </a:lnSpc>
              <a:spcBef>
                <a:spcPts val="200"/>
              </a:spcBef>
              <a:buClr>
                <a:srgbClr val="F07F09"/>
              </a:buClr>
              <a:buSzPct val="80000"/>
              <a:buFont typeface="Wingdings 2"/>
              <a:buChar char="●"/>
            </a:pPr>
            <a:r>
              <a:rPr sz="2200"/>
              <a:t>Checks and Balances</a:t>
            </a:r>
            <a:endParaRPr sz="2200"/>
          </a:p>
          <a:p>
            <a:pPr lvl="0" marL="291623" indent="-291623">
              <a:lnSpc>
                <a:spcPct val="80000"/>
              </a:lnSpc>
              <a:spcBef>
                <a:spcPts val="200"/>
              </a:spcBef>
              <a:buClr>
                <a:srgbClr val="F07F09"/>
              </a:buClr>
              <a:buSzPct val="80000"/>
              <a:buFont typeface="Wingdings 2"/>
              <a:buChar char="●"/>
            </a:pPr>
            <a:r>
              <a:rPr sz="2200"/>
              <a:t>Direct Mandate</a:t>
            </a:r>
            <a:endParaRPr sz="2200"/>
          </a:p>
          <a:p>
            <a:pPr lvl="0" marL="291623" indent="-291623">
              <a:lnSpc>
                <a:spcPct val="80000"/>
              </a:lnSpc>
              <a:spcBef>
                <a:spcPts val="200"/>
              </a:spcBef>
              <a:buClr>
                <a:srgbClr val="F07F09"/>
              </a:buClr>
              <a:buSzPct val="80000"/>
              <a:buFont typeface="Wingdings 2"/>
              <a:buChar char="●"/>
            </a:pPr>
            <a:r>
              <a:rPr sz="2200"/>
              <a:t>Executive authority</a:t>
            </a:r>
            <a:endParaRPr sz="2200"/>
          </a:p>
          <a:p>
            <a:pPr lvl="0" marL="291623" indent="-291623">
              <a:lnSpc>
                <a:spcPct val="80000"/>
              </a:lnSpc>
              <a:spcBef>
                <a:spcPts val="200"/>
              </a:spcBef>
              <a:buClr>
                <a:srgbClr val="F07F09"/>
              </a:buClr>
              <a:buSzPct val="80000"/>
              <a:buFont typeface="Wingdings 2"/>
              <a:buChar char="●"/>
            </a:pPr>
            <a:r>
              <a:rPr sz="2200"/>
              <a:t>Stability</a:t>
            </a:r>
            <a:endParaRPr sz="2200"/>
          </a:p>
          <a:p>
            <a:pPr lvl="0" marL="291623" indent="-291623">
              <a:lnSpc>
                <a:spcPct val="80000"/>
              </a:lnSpc>
              <a:spcBef>
                <a:spcPts val="200"/>
              </a:spcBef>
              <a:buClr>
                <a:srgbClr val="F07F09"/>
              </a:buClr>
              <a:buSzPct val="80000"/>
              <a:buFont typeface="Wingdings 2"/>
              <a:buChar char="●"/>
            </a:pPr>
            <a:r>
              <a:rPr sz="2200"/>
              <a:t>Founding Fathers intentionally established an ineffectual government to keep someone from having to much power</a:t>
            </a:r>
          </a:p>
        </p:txBody>
      </p:sp>
      <p:sp>
        <p:nvSpPr>
          <p:cNvPr id="56" name="Shape 56"/>
          <p:cNvSpPr/>
          <p:nvPr/>
        </p:nvSpPr>
        <p:spPr>
          <a:xfrm>
            <a:off x="4792662" y="2068829"/>
            <a:ext cx="3930651" cy="2720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18135" indent="-318135">
              <a:spcBef>
                <a:spcPts val="200"/>
              </a:spcBef>
              <a:buClr>
                <a:srgbClr val="F07F09"/>
              </a:buClr>
              <a:buSzPct val="80000"/>
              <a:buFont typeface="Wingdings 2"/>
              <a:buChar char="●"/>
            </a:pPr>
            <a:r>
              <a:rPr sz="2400"/>
              <a:t>Independent power leads to authoritarianism</a:t>
            </a:r>
            <a:endParaRPr sz="2400"/>
          </a:p>
          <a:p>
            <a:pPr lvl="0" marL="318135" indent="-318135">
              <a:spcBef>
                <a:spcPts val="200"/>
              </a:spcBef>
              <a:buClr>
                <a:srgbClr val="F07F09"/>
              </a:buClr>
              <a:buSzPct val="80000"/>
              <a:buFont typeface="Wingdings 2"/>
              <a:buChar char="●"/>
            </a:pPr>
            <a:r>
              <a:rPr sz="2400"/>
              <a:t>Separation of Power/gridlock</a:t>
            </a:r>
            <a:endParaRPr sz="2400"/>
          </a:p>
          <a:p>
            <a:pPr lvl="0" marL="318135" indent="-318135">
              <a:spcBef>
                <a:spcPts val="200"/>
              </a:spcBef>
              <a:buClr>
                <a:srgbClr val="F07F09"/>
              </a:buClr>
              <a:buSzPct val="80000"/>
              <a:buFont typeface="Wingdings 2"/>
              <a:buChar char="●"/>
            </a:pPr>
            <a:r>
              <a:rPr sz="2400"/>
              <a:t>Difficulty in leadership change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1633537" y="-134462"/>
            <a:ext cx="8183563" cy="1185070"/>
          </a:xfrm>
          <a:prstGeom prst="rect">
            <a:avLst/>
          </a:prstGeom>
        </p:spPr>
        <p:txBody>
          <a:bodyPr/>
          <a:lstStyle/>
          <a:p>
            <a:pPr lvl="0">
              <a:defRPr sz="1800">
                <a:solidFill>
                  <a:srgbClr val="000000"/>
                </a:solidFill>
              </a:defRPr>
            </a:pPr>
            <a:r>
              <a:rPr sz="3600">
                <a:solidFill>
                  <a:srgbClr val="0433FF"/>
                </a:solidFill>
                <a:effectLst>
                  <a:outerShdw sx="100000" sy="100000" kx="0" ky="0" algn="b" rotWithShape="0" blurRad="12700" dist="25400" dir="2700000">
                    <a:srgbClr val="000000"/>
                  </a:outerShdw>
                </a:effectLst>
              </a:rPr>
              <a:t>Parliamentary</a:t>
            </a:r>
            <a:r>
              <a:rPr sz="3600">
                <a:solidFill>
                  <a:srgbClr val="FF8D3E"/>
                </a:solidFill>
                <a:effectLst>
                  <a:outerShdw sx="100000" sy="100000" kx="0" ky="0" algn="b" rotWithShape="0" blurRad="12700" dist="25400" dir="2700000">
                    <a:srgbClr val="000000"/>
                  </a:outerShdw>
                </a:effectLst>
              </a:rPr>
              <a:t> </a:t>
            </a:r>
            <a:r>
              <a:rPr sz="3600">
                <a:solidFill>
                  <a:srgbClr val="0433FF"/>
                </a:solidFill>
                <a:effectLst>
                  <a:outerShdw sx="100000" sy="100000" kx="0" ky="0" algn="b" rotWithShape="0" blurRad="12700" dist="25400" dir="2700000">
                    <a:srgbClr val="000000"/>
                  </a:outerShdw>
                </a:effectLst>
              </a:rPr>
              <a:t>Model</a:t>
            </a:r>
          </a:p>
        </p:txBody>
      </p:sp>
      <p:sp>
        <p:nvSpPr>
          <p:cNvPr id="59" name="Shape 59"/>
          <p:cNvSpPr/>
          <p:nvPr>
            <p:ph type="body" idx="1"/>
          </p:nvPr>
        </p:nvSpPr>
        <p:spPr>
          <a:xfrm>
            <a:off x="1011237" y="1268015"/>
            <a:ext cx="8183563" cy="4321970"/>
          </a:xfrm>
          <a:prstGeom prst="rect">
            <a:avLst/>
          </a:prstGeom>
        </p:spPr>
        <p:txBody>
          <a:bodyPr/>
          <a:lstStyle>
            <a:lvl1pPr marL="0" indent="0">
              <a:buSzTx/>
              <a:buNone/>
              <a:defRPr sz="2400">
                <a:latin typeface="Verdana Bold"/>
                <a:ea typeface="Verdana Bold"/>
                <a:cs typeface="Verdana Bold"/>
                <a:sym typeface="Verdana Bold"/>
              </a:defRPr>
            </a:lvl1pPr>
          </a:lstStyle>
          <a:p>
            <a:pPr lvl="0">
              <a:defRPr sz="1800"/>
            </a:pPr>
            <a:r>
              <a:rPr sz="2400"/>
              <a:t>Advantages	</a:t>
            </a:r>
          </a:p>
        </p:txBody>
      </p:sp>
      <p:sp>
        <p:nvSpPr>
          <p:cNvPr id="60" name="Shape 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
        <p:nvSpPr>
          <p:cNvPr id="61" name="Shape 61"/>
          <p:cNvSpPr/>
          <p:nvPr/>
        </p:nvSpPr>
        <p:spPr>
          <a:xfrm>
            <a:off x="5135562" y="1190148"/>
            <a:ext cx="3930651" cy="4597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spcBef>
                <a:spcPts val="200"/>
              </a:spcBef>
              <a:defRPr sz="2400">
                <a:latin typeface="Verdana Bold"/>
                <a:ea typeface="Verdana Bold"/>
                <a:cs typeface="Verdana Bold"/>
                <a:sym typeface="Verdana Bold"/>
              </a:defRPr>
            </a:lvl1pPr>
          </a:lstStyle>
          <a:p>
            <a:pPr lvl="0">
              <a:defRPr sz="1800"/>
            </a:pPr>
            <a:r>
              <a:rPr sz="2400"/>
              <a:t>Disadvantages</a:t>
            </a:r>
          </a:p>
        </p:txBody>
      </p:sp>
      <p:sp>
        <p:nvSpPr>
          <p:cNvPr id="62" name="Shape 62"/>
          <p:cNvSpPr/>
          <p:nvPr/>
        </p:nvSpPr>
        <p:spPr>
          <a:xfrm>
            <a:off x="569912" y="1835150"/>
            <a:ext cx="3930651" cy="31877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18135" indent="-318135">
              <a:lnSpc>
                <a:spcPct val="90000"/>
              </a:lnSpc>
              <a:spcBef>
                <a:spcPts val="200"/>
              </a:spcBef>
              <a:buClr>
                <a:srgbClr val="F07F09"/>
              </a:buClr>
              <a:buSzPct val="80000"/>
              <a:buFont typeface="Wingdings 2"/>
              <a:buChar char="●"/>
            </a:pPr>
            <a:r>
              <a:rPr sz="2400"/>
              <a:t>Quicker legislative action</a:t>
            </a:r>
            <a:endParaRPr sz="2400"/>
          </a:p>
          <a:p>
            <a:pPr lvl="0" marL="318135" indent="-318135">
              <a:lnSpc>
                <a:spcPct val="90000"/>
              </a:lnSpc>
              <a:spcBef>
                <a:spcPts val="200"/>
              </a:spcBef>
              <a:buClr>
                <a:srgbClr val="F07F09"/>
              </a:buClr>
              <a:buSzPct val="80000"/>
              <a:buFont typeface="Wingdings 2"/>
              <a:buChar char="●"/>
            </a:pPr>
            <a:r>
              <a:rPr sz="2400"/>
              <a:t>Collective Cabinet Authority</a:t>
            </a:r>
            <a:endParaRPr sz="2400"/>
          </a:p>
          <a:p>
            <a:pPr lvl="0" marL="318135" indent="-318135">
              <a:lnSpc>
                <a:spcPct val="90000"/>
              </a:lnSpc>
              <a:spcBef>
                <a:spcPts val="200"/>
              </a:spcBef>
              <a:buClr>
                <a:srgbClr val="F07F09"/>
              </a:buClr>
              <a:buSzPct val="80000"/>
              <a:buFont typeface="Wingdings 2"/>
              <a:buChar char="●"/>
            </a:pPr>
            <a:r>
              <a:rPr sz="2400"/>
              <a:t>Flexibility in change of power-votes of no confidence</a:t>
            </a:r>
            <a:endParaRPr sz="2400"/>
          </a:p>
          <a:p>
            <a:pPr lvl="0" marL="318135" indent="-318135">
              <a:lnSpc>
                <a:spcPct val="90000"/>
              </a:lnSpc>
              <a:spcBef>
                <a:spcPts val="200"/>
              </a:spcBef>
              <a:buClr>
                <a:srgbClr val="F07F09"/>
              </a:buClr>
              <a:buSzPct val="80000"/>
              <a:buFont typeface="Wingdings 2"/>
              <a:buChar char="●"/>
            </a:pPr>
            <a:r>
              <a:rPr sz="2400"/>
              <a:t>Resistance to authoritarianism</a:t>
            </a:r>
          </a:p>
        </p:txBody>
      </p:sp>
      <p:sp>
        <p:nvSpPr>
          <p:cNvPr id="63" name="Shape 63"/>
          <p:cNvSpPr/>
          <p:nvPr/>
        </p:nvSpPr>
        <p:spPr>
          <a:xfrm>
            <a:off x="4652962" y="1789429"/>
            <a:ext cx="3930651" cy="3279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91623" indent="-291623">
              <a:spcBef>
                <a:spcPts val="200"/>
              </a:spcBef>
              <a:buClr>
                <a:srgbClr val="F07F09"/>
              </a:buClr>
              <a:buSzPct val="80000"/>
              <a:buFont typeface="Wingdings 2"/>
              <a:buChar char="●"/>
            </a:pPr>
            <a:r>
              <a:rPr sz="2200"/>
              <a:t>Indirect election of Prime Minister</a:t>
            </a:r>
            <a:endParaRPr sz="2200"/>
          </a:p>
          <a:p>
            <a:pPr lvl="0" marL="291623" indent="-291623">
              <a:spcBef>
                <a:spcPts val="200"/>
              </a:spcBef>
              <a:buClr>
                <a:srgbClr val="F07F09"/>
              </a:buClr>
              <a:buSzPct val="80000"/>
              <a:buFont typeface="Wingdings 2"/>
              <a:buChar char="●"/>
            </a:pPr>
            <a:r>
              <a:rPr sz="2200"/>
              <a:t>No separation of powers-executive authority less checked</a:t>
            </a:r>
            <a:endParaRPr sz="2200"/>
          </a:p>
          <a:p>
            <a:pPr lvl="0" marL="291623" indent="-291623">
              <a:spcBef>
                <a:spcPts val="200"/>
              </a:spcBef>
              <a:buClr>
                <a:srgbClr val="F07F09"/>
              </a:buClr>
              <a:buSzPct val="80000"/>
              <a:buFont typeface="Wingdings 2"/>
              <a:buChar char="●"/>
            </a:pPr>
            <a:r>
              <a:rPr sz="2200"/>
              <a:t>No single executive-first among equals</a:t>
            </a:r>
            <a:endParaRPr sz="2200"/>
          </a:p>
          <a:p>
            <a:pPr lvl="0" marL="291623" indent="-291623">
              <a:spcBef>
                <a:spcPts val="200"/>
              </a:spcBef>
              <a:buClr>
                <a:srgbClr val="F07F09"/>
              </a:buClr>
              <a:buSzPct val="80000"/>
              <a:buFont typeface="Wingdings 2"/>
              <a:buChar char="●"/>
            </a:pPr>
            <a:r>
              <a:rPr sz="2200"/>
              <a:t>1 party dominance</a:t>
            </a:r>
            <a:endParaRPr sz="2200"/>
          </a:p>
          <a:p>
            <a:pPr lvl="0" marL="291623" indent="-291623">
              <a:spcBef>
                <a:spcPts val="200"/>
              </a:spcBef>
              <a:buClr>
                <a:srgbClr val="F07F09"/>
              </a:buClr>
              <a:buSzPct val="80000"/>
              <a:buFont typeface="Wingdings 2"/>
              <a:buChar char="●"/>
            </a:pPr>
            <a:r>
              <a:rPr sz="2200"/>
              <a:t>Potential instability</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000">
                <a:solidFill>
                  <a:srgbClr val="A7A399"/>
                </a:solidFill>
              </a:rPr>
            </a:fld>
          </a:p>
        </p:txBody>
      </p:sp>
      <p:sp>
        <p:nvSpPr>
          <p:cNvPr id="66" name="Shape 66"/>
          <p:cNvSpPr/>
          <p:nvPr/>
        </p:nvSpPr>
        <p:spPr>
          <a:xfrm>
            <a:off x="381000" y="876300"/>
            <a:ext cx="8382000" cy="4561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buSzPct val="100000"/>
              <a:buFont typeface="Arial"/>
              <a:buChar char="•"/>
            </a:pPr>
            <a:r>
              <a:t>The post of prime minister may be encountered both in constitutional monarchies (such as, Japan, Malaysia, Canada, Australia, New Zealand, and the United Kingdom), and in republics in which the head of state is an elected official (such as France, Germany, India, Ireland, with varying degrees of real power. </a:t>
            </a:r>
          </a:p>
          <a:p>
            <a:pPr lvl="0"/>
          </a:p>
          <a:p>
            <a:pPr lvl="0">
              <a:buSzPct val="100000"/>
              <a:buFont typeface="Arial"/>
              <a:buChar char="•"/>
            </a:pPr>
            <a:r>
              <a:t>This contrasts with the presidential system, in which the president (or equivalent) is both the head of state and the head of the government.</a:t>
            </a:r>
          </a:p>
          <a:p>
            <a:pPr lvl="0"/>
            <a:r>
              <a:t> </a:t>
            </a:r>
          </a:p>
          <a:p>
            <a:pPr lvl="0">
              <a:buSzPct val="100000"/>
              <a:buFont typeface="Arial"/>
              <a:buChar char="•"/>
            </a:pPr>
            <a:r>
              <a:t>In some presidential or semi-presidential systems, such as those of France and Russia the prime minister is an official generally appointed by the president but usually approved by the legislature and responsible for carrying out the directives of the president and managing the civil service. (The premier of the Republic of China is also appointed by the president, but requires no approval by the legislature.)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E3DED1"/>
      </a:lt1>
      <a:dk2>
        <a:srgbClr val="A7A7A7"/>
      </a:dk2>
      <a:lt2>
        <a:srgbClr val="535353"/>
      </a:lt2>
      <a:accent1>
        <a:srgbClr val="F07F09"/>
      </a:accent1>
      <a:accent2>
        <a:srgbClr val="9F2936"/>
      </a:accent2>
      <a:accent3>
        <a:srgbClr val="8F8F8F"/>
      </a:accent3>
      <a:accent4>
        <a:srgbClr val="707070"/>
      </a:accent4>
      <a:accent5>
        <a:srgbClr val="F5BFAA"/>
      </a:accent5>
      <a:accent6>
        <a:srgbClr val="902531"/>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07F0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07F0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07F09"/>
      </a:accent1>
      <a:accent2>
        <a:srgbClr val="9F2936"/>
      </a:accent2>
      <a:accent3>
        <a:srgbClr val="8F8F8F"/>
      </a:accent3>
      <a:accent4>
        <a:srgbClr val="707070"/>
      </a:accent4>
      <a:accent5>
        <a:srgbClr val="F5BFAA"/>
      </a:accent5>
      <a:accent6>
        <a:srgbClr val="902531"/>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07F0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07F0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